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5" r:id="rId5"/>
    <p:sldId id="271" r:id="rId6"/>
    <p:sldId id="274" r:id="rId7"/>
    <p:sldId id="277" r:id="rId8"/>
    <p:sldId id="273" r:id="rId9"/>
    <p:sldId id="272" r:id="rId10"/>
    <p:sldId id="28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3444"/>
    <a:srgbClr val="627176"/>
    <a:srgbClr val="E86026"/>
    <a:srgbClr val="FEF1E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29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774" y="-102"/>
      </p:cViewPr>
      <p:guideLst>
        <p:guide orient="horz" pos="216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32930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454859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8097531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812381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56633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0407962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7043873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640117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88555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9544791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348651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5307" y="1583973"/>
            <a:ext cx="6793680" cy="4111433"/>
          </a:xfrm>
          <a:noFill/>
        </p:spPr>
        <p:txBody>
          <a:bodyPr>
            <a:normAutofit fontScale="92500" lnSpcReduction="20000"/>
          </a:bodyPr>
          <a:lstStyle/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Школьный музей был открыт 9 мая 2005 года, к 60-летию Великой Победы.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Экспозиция:</a:t>
            </a:r>
          </a:p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 истории станицы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Ольгинской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-Из истории колхоза и 4-го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Ахтарского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революционного полка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-Из истории  нашей школы.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-Их имена носят улицы нашей станицы.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-Участники Великой Отечественной войны.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-Ветераны труда, награжденные правительственными   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наградами.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-Народный депутат Хмура В.В.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-Выпускники  школы,  погибшие в горячих точках.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Основным направлением научно-исследовательской работы в музее является историческое краеведение и изучение истории края. </a:t>
            </a:r>
          </a:p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Музей сегодня занимает достойное место в учебно-воспитательном процессе и является гордостью школы.</a:t>
            </a:r>
          </a:p>
          <a:p>
            <a:pPr algn="l"/>
            <a:endParaRPr lang="ru-RU" sz="1600" dirty="0" smtClean="0"/>
          </a:p>
          <a:p>
            <a:pPr algn="l"/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1940" y="394656"/>
            <a:ext cx="3000552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/>
              <a:t>Краснодарский край, </a:t>
            </a:r>
            <a:endParaRPr lang="ru-RU" sz="2000" dirty="0" smtClean="0"/>
          </a:p>
          <a:p>
            <a:r>
              <a:rPr lang="ru-RU" sz="2000" b="1" i="1" dirty="0" err="1" smtClean="0"/>
              <a:t>Приморско-Ахтарский</a:t>
            </a:r>
            <a:r>
              <a:rPr lang="ru-RU" sz="2000" b="1" i="1" dirty="0" smtClean="0"/>
              <a:t> район, ст. </a:t>
            </a:r>
            <a:r>
              <a:rPr lang="ru-RU" sz="2000" b="1" i="1" dirty="0" err="1" smtClean="0"/>
              <a:t>Ольгинская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92119" y="262327"/>
            <a:ext cx="7667468" cy="45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Школьный музей «Боевой и трудовой славы»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92119" y="820624"/>
            <a:ext cx="7667467" cy="44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Муниципальное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бюджетное общеобразовательное учреждение средняя общеобразовательная школа № 4 имен </a:t>
            </a:r>
            <a:r>
              <a:rPr lang="ru-RU" sz="1600" b="1" dirty="0" err="1" smtClean="0">
                <a:solidFill>
                  <a:schemeClr val="bg1"/>
                </a:solidFill>
              </a:rPr>
              <a:t>В.А.Казбанова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173" y="491144"/>
            <a:ext cx="330939" cy="576355"/>
          </a:xfrm>
          <a:prstGeom prst="rect">
            <a:avLst/>
          </a:prstGeom>
        </p:spPr>
      </p:pic>
      <p:pic>
        <p:nvPicPr>
          <p:cNvPr id="1029" name="Рисунок 1" descr="0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25514"/>
          <a:stretch>
            <a:fillRect/>
          </a:stretch>
        </p:blipFill>
        <p:spPr bwMode="auto">
          <a:xfrm>
            <a:off x="507736" y="1522548"/>
            <a:ext cx="3463373" cy="199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10906_144912.jp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rcRect l="8762" t="19809" r="12238" b="6667"/>
          <a:stretch>
            <a:fillRect/>
          </a:stretch>
        </p:blipFill>
        <p:spPr>
          <a:xfrm>
            <a:off x="274318" y="3482349"/>
            <a:ext cx="3993949" cy="278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27118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3207A879-0B18-4D40-9FE1-2CB09780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70B174A2-D408-8644-A75A-F2F35AF5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EEE36D3-8712-B446-97C7-E396C3F7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CE031B9-F145-C548-B992-98DCC27E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6B8DE8F3-96A0-704C-97F9-059B96E7F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86" y="0"/>
            <a:ext cx="11965214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FA6C301F-24A0-B44F-9E09-EC5E3B485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" y="0"/>
            <a:ext cx="12385623" cy="685800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7291233" y="0"/>
            <a:ext cx="4295521" cy="8013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Выставка «Дорогами войны»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98080" y="587829"/>
            <a:ext cx="44413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 музей  стал центром самого пристального внимания всего педагогического коллектива и учащихся. Активная краеведческая работа детей способствует вовлечению в деятельность по сбору материала их родителей, дедушек, бабушек. Дети расспрашивают своих близких о событиях прошлых лет, узнают о реликвиях, хранимых в семьях, составляют генеалогическое древо своего рода. Все это способствует солидаризации детей и взрослых,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межпоколенному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сближению сельчан, укреплению отношений между семьей и школой.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Мы прекрасно знаем, как ва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приобщать поколения к культурным ценностям, традициям и обычаям, сохранять следы жизнедеятельности людей для будущих поколений. Именно для этой цели существует и живет наш музей.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IMG6498.JPG"/>
          <p:cNvPicPr>
            <a:picLocks noChangeAspect="1"/>
          </p:cNvPicPr>
          <p:nvPr/>
        </p:nvPicPr>
        <p:blipFill>
          <a:blip r:embed="rId8" cstate="print"/>
          <a:srcRect l="22236" b="13802"/>
          <a:stretch>
            <a:fillRect/>
          </a:stretch>
        </p:blipFill>
        <p:spPr>
          <a:xfrm>
            <a:off x="261257" y="217194"/>
            <a:ext cx="4010298" cy="3333953"/>
          </a:xfrm>
          <a:prstGeom prst="rect">
            <a:avLst/>
          </a:prstGeom>
        </p:spPr>
      </p:pic>
      <p:pic>
        <p:nvPicPr>
          <p:cNvPr id="6149" name="Рисунок 1" descr="C:\Documents and Settings\Юленька\Рабочий стол\КОНКУРС МУЗЕЕВ\фото музей\P1040154.JPG"/>
          <p:cNvPicPr>
            <a:picLocks noChangeAspect="1" noChangeArrowheads="1"/>
          </p:cNvPicPr>
          <p:nvPr/>
        </p:nvPicPr>
        <p:blipFill>
          <a:blip r:embed="rId9" cstate="print"/>
          <a:srcRect l="25985" r="12854"/>
          <a:stretch>
            <a:fillRect/>
          </a:stretch>
        </p:blipFill>
        <p:spPr bwMode="auto">
          <a:xfrm>
            <a:off x="3958046" y="1188721"/>
            <a:ext cx="2521132" cy="329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1" descr="C:\Documents and Settings\Юленька\Рабочий стол\Фото музей\CIMG6496.JPG"/>
          <p:cNvPicPr>
            <a:picLocks noChangeAspect="1" noChangeArrowheads="1"/>
          </p:cNvPicPr>
          <p:nvPr/>
        </p:nvPicPr>
        <p:blipFill>
          <a:blip r:embed="rId10" cstate="print"/>
          <a:srcRect b="12333"/>
          <a:stretch>
            <a:fillRect/>
          </a:stretch>
        </p:blipFill>
        <p:spPr bwMode="auto">
          <a:xfrm>
            <a:off x="3456548" y="4232367"/>
            <a:ext cx="3420229" cy="205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G_20210903_130645.jpg"/>
          <p:cNvPicPr>
            <a:picLocks noChangeAspect="1"/>
          </p:cNvPicPr>
          <p:nvPr/>
        </p:nvPicPr>
        <p:blipFill>
          <a:blip r:embed="rId11" cstate="print"/>
          <a:srcRect t="7246"/>
          <a:stretch>
            <a:fillRect/>
          </a:stretch>
        </p:blipFill>
        <p:spPr>
          <a:xfrm>
            <a:off x="178527" y="3344091"/>
            <a:ext cx="3567793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8144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>
          <a:xfrm>
            <a:off x="4954684" y="1397726"/>
            <a:ext cx="6008493" cy="36837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Школьный музей МБОУ СОШ №4 им.В.А.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Казбанова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представляет вашему вниманию выставку «Дорогами войны», посвященную 76-летию Победы в Великой Отечественной войне.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Среди документальных материалов имеются подлинные вещи военного времени: фрагменты боевого оружия, осколки снарядов, гильзы от патронов, солдатские каски, письма, документы и фотографии. 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музее хранится огромное количество наград, грамоты, благодарственные письма.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28542" y="4834327"/>
            <a:ext cx="1506974" cy="1519861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Место для</a:t>
            </a:r>
          </a:p>
          <a:p>
            <a:pPr algn="ctr"/>
            <a:r>
              <a:rPr lang="ru-RU" sz="1200" dirty="0"/>
              <a:t> </a:t>
            </a:r>
            <a:r>
              <a:rPr lang="en-AU" sz="1200" dirty="0"/>
              <a:t>QR-</a:t>
            </a:r>
            <a:r>
              <a:rPr lang="ru-RU" sz="1200" dirty="0"/>
              <a:t>кода</a:t>
            </a:r>
          </a:p>
          <a:p>
            <a:pPr algn="ctr"/>
            <a:r>
              <a:rPr lang="ru-RU" sz="1200" dirty="0"/>
              <a:t>электронной</a:t>
            </a:r>
          </a:p>
          <a:p>
            <a:pPr algn="ctr"/>
            <a:r>
              <a:rPr lang="ru-RU" sz="1200" dirty="0"/>
              <a:t>выставки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93623" y="448667"/>
            <a:ext cx="6625659" cy="6747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i="1" u="sng" dirty="0" smtClean="0">
                <a:solidFill>
                  <a:schemeClr val="bg1"/>
                </a:solidFill>
              </a:rPr>
              <a:t>Выставка «Дорогами войны»</a:t>
            </a:r>
            <a:endParaRPr lang="ru-RU" sz="2400" b="1" i="1" u="sng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3"/>
          <a:srcRect l="15857" t="17214" r="8714" b="18071"/>
          <a:stretch>
            <a:fillRect/>
          </a:stretch>
        </p:blipFill>
        <p:spPr>
          <a:xfrm>
            <a:off x="5408022" y="4310742"/>
            <a:ext cx="2299063" cy="1972492"/>
          </a:xfrm>
          <a:prstGeom prst="rect">
            <a:avLst/>
          </a:prstGeom>
        </p:spPr>
      </p:pic>
      <p:pic>
        <p:nvPicPr>
          <p:cNvPr id="14" name="Рисунок 13" descr="IMG_20210903_130901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8095" t="755" r="15982" b="11698"/>
          <a:stretch>
            <a:fillRect/>
          </a:stretch>
        </p:blipFill>
        <p:spPr>
          <a:xfrm>
            <a:off x="0" y="3095897"/>
            <a:ext cx="4410743" cy="3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2457"/>
            <a:ext cx="4415246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347232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.jpg"/>
          <p:cNvPicPr>
            <a:picLocks noChangeAspect="1"/>
          </p:cNvPicPr>
          <p:nvPr/>
        </p:nvPicPr>
        <p:blipFill>
          <a:blip r:embed="rId2"/>
          <a:srcRect l="15857" t="17214" r="8714" b="18071"/>
          <a:stretch>
            <a:fillRect/>
          </a:stretch>
        </p:blipFill>
        <p:spPr>
          <a:xfrm>
            <a:off x="9705702" y="4885508"/>
            <a:ext cx="2299063" cy="1972492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DC3E4773-680C-A84A-829B-6DE0E0F33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1FD492B8-8EB9-4145-9216-0335907D8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27836"/>
            <a:ext cx="12616496" cy="698583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9A2BFBB-3900-124A-8657-98F045931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27836"/>
            <a:ext cx="12616496" cy="698583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8C947887-5A7C-074E-8E75-B5923FF5C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" y="-26894"/>
            <a:ext cx="12385625" cy="6911788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466114" y="915368"/>
            <a:ext cx="5216887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Выставка «Дорогами войны»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87737" y="2220687"/>
            <a:ext cx="56170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выставке представлены фотографии бойцов с подписью.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Когда  забушевало  пламя  Великой  Отечественной  войны, вместе  со  всей  страной  поднялись на  защиту  Отечества  города  и  станицы  Кубани, в  том  числе  и  ст.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Ольгинская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 Более 1,5 тыс.  жителей  нашей станицы  и  прилегающих  хуторов  ушли  защищать  Родину. </a:t>
            </a:r>
          </a:p>
        </p:txBody>
      </p:sp>
      <p:pic>
        <p:nvPicPr>
          <p:cNvPr id="17" name="Рисунок 16" descr="IMG_20210903_130839.jpg"/>
          <p:cNvPicPr>
            <a:picLocks noChangeAspect="1"/>
          </p:cNvPicPr>
          <p:nvPr/>
        </p:nvPicPr>
        <p:blipFill>
          <a:blip r:embed="rId7" cstate="print"/>
          <a:srcRect t="4811" r="1546" b="12371"/>
          <a:stretch>
            <a:fillRect/>
          </a:stretch>
        </p:blipFill>
        <p:spPr>
          <a:xfrm>
            <a:off x="0" y="2965268"/>
            <a:ext cx="4990011" cy="3892731"/>
          </a:xfrm>
          <a:prstGeom prst="rect">
            <a:avLst/>
          </a:prstGeom>
        </p:spPr>
      </p:pic>
      <p:pic>
        <p:nvPicPr>
          <p:cNvPr id="16" name="Рисунок 15" descr="IMG_20210903_130819.jpg"/>
          <p:cNvPicPr>
            <a:picLocks noChangeAspect="1"/>
          </p:cNvPicPr>
          <p:nvPr/>
        </p:nvPicPr>
        <p:blipFill>
          <a:blip r:embed="rId8" cstate="print"/>
          <a:srcRect b="4033"/>
          <a:stretch>
            <a:fillRect/>
          </a:stretch>
        </p:blipFill>
        <p:spPr>
          <a:xfrm>
            <a:off x="-1" y="0"/>
            <a:ext cx="4976949" cy="30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59373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CEAC61F8-4DD5-B84B-B300-11E6727E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144"/>
            <a:ext cx="12192000" cy="687614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A3DBCCE8-2A73-6C43-983B-849932422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6391" y="-18144"/>
            <a:ext cx="12418391" cy="68761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DC68EAB-6EA1-B248-A24E-82748E909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418391" cy="687614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41A323A4-AFF5-4046-9609-76ACBBA81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5423" y="-18144"/>
            <a:ext cx="12483927" cy="687614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178384" y="394964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80160" y="2935684"/>
            <a:ext cx="3396343" cy="24200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нашем музее хранятся альбомы с фотографиями воинов, погибших в годы </a:t>
            </a:r>
            <a:r>
              <a:rPr lang="ru-RU" sz="1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ВОв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700 наших  станичников  навсегда  остались  в  сырой  земле,  погибли,  защищая  Отчизну. 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210903_130927.jpg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rcRect l="12381" t="11697" r="8044"/>
          <a:stretch>
            <a:fillRect/>
          </a:stretch>
        </p:blipFill>
        <p:spPr>
          <a:xfrm>
            <a:off x="6037729" y="1412344"/>
            <a:ext cx="6154271" cy="544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922077" y="391886"/>
            <a:ext cx="5298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Выставка «Дорогами войны»</a:t>
            </a:r>
            <a:endParaRPr lang="ru-RU" sz="2400" b="1" dirty="0"/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460465" y="274319"/>
            <a:ext cx="1263831" cy="1267097"/>
          </a:xfrm>
          <a:prstGeom prst="star5">
            <a:avLst/>
          </a:prstGeom>
          <a:gradFill rotWithShape="0">
            <a:gsLst>
              <a:gs pos="0">
                <a:srgbClr val="FF0000">
                  <a:gamma/>
                  <a:tint val="2000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75282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79503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48196" y="1371601"/>
            <a:ext cx="4245145" cy="4650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Отдельное место занимают письма с фронта.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Солдатские письма - это личное, эмоционально насыщенное свидетельство о войне и ушедшей эпохе, портрет человека в нечеловеческих условиях. История Великой Отечественной войны глазами ее участников – важный исторический источник.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Фронтовые письма – это документы огромной нравственной силы, которые никого в любом возрасте не могут оставить равнодушным. Они пробуждают интерес к истории своей семьи, к семейным архивам, а, значит, и к истории Отечества.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/>
          </a:p>
        </p:txBody>
      </p:sp>
      <p:pic>
        <p:nvPicPr>
          <p:cNvPr id="8" name="Рисунок 7" descr="Scan_20170205_192708 (0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9239" y="640080"/>
            <a:ext cx="1362629" cy="1719374"/>
          </a:xfrm>
          <a:prstGeom prst="rect">
            <a:avLst/>
          </a:prstGeom>
        </p:spPr>
      </p:pic>
      <p:pic>
        <p:nvPicPr>
          <p:cNvPr id="14" name="Рисунок 13" descr="Scan_20170205_1927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93447" y="1188720"/>
            <a:ext cx="1702116" cy="236437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335486" y="195943"/>
            <a:ext cx="5543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Выставка «Дорогами войны»</a:t>
            </a:r>
            <a:endParaRPr lang="ru-RU" sz="2400" b="1" dirty="0"/>
          </a:p>
        </p:txBody>
      </p:sp>
      <p:pic>
        <p:nvPicPr>
          <p:cNvPr id="15" name="Рисунок 14" descr="Scan_20170205_1927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78736" y="2965267"/>
            <a:ext cx="1956023" cy="2717074"/>
          </a:xfrm>
          <a:prstGeom prst="rect">
            <a:avLst/>
          </a:prstGeom>
        </p:spPr>
      </p:pic>
      <p:pic>
        <p:nvPicPr>
          <p:cNvPr id="13" name="Рисунок 12" descr="Scan_20170205_192708 (0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681538" y="4681047"/>
            <a:ext cx="1867989" cy="2485917"/>
          </a:xfrm>
          <a:prstGeom prst="rect">
            <a:avLst/>
          </a:prstGeom>
        </p:spPr>
      </p:pic>
      <p:pic>
        <p:nvPicPr>
          <p:cNvPr id="16" name="Рисунок 15" descr="письма.jpg"/>
          <p:cNvPicPr>
            <a:picLocks noChangeAspect="1"/>
          </p:cNvPicPr>
          <p:nvPr/>
        </p:nvPicPr>
        <p:blipFill>
          <a:blip r:embed="rId9" cstate="print"/>
          <a:srcRect l="245" t="190" r="6227" b="3810"/>
          <a:stretch>
            <a:fillRect/>
          </a:stretch>
        </p:blipFill>
        <p:spPr>
          <a:xfrm rot="359254">
            <a:off x="6214055" y="757646"/>
            <a:ext cx="3387142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1146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0424"/>
            <a:ext cx="12385621" cy="696842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7CD3ABE8-C472-6D4E-83E3-A552AE9E4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" y="100379"/>
            <a:ext cx="12385623" cy="6757621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5094515" y="829113"/>
            <a:ext cx="6433021" cy="6600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000" b="1" dirty="0" smtClean="0"/>
              <a:t>Выставка «Дорогами войны»</a:t>
            </a:r>
            <a:endParaRPr lang="ru-RU" sz="2000" b="1" dirty="0"/>
          </a:p>
        </p:txBody>
      </p:sp>
      <p:pic>
        <p:nvPicPr>
          <p:cNvPr id="10" name="Рисунок 9" descr="IMG_20210903_130645.jpg"/>
          <p:cNvPicPr>
            <a:picLocks noChangeAspect="1"/>
          </p:cNvPicPr>
          <p:nvPr/>
        </p:nvPicPr>
        <p:blipFill>
          <a:blip r:embed="rId7" cstate="print">
            <a:lum bright="-10000" contrast="10000"/>
          </a:blip>
          <a:srcRect l="58762" t="7810" b="46095"/>
          <a:stretch>
            <a:fillRect/>
          </a:stretch>
        </p:blipFill>
        <p:spPr>
          <a:xfrm>
            <a:off x="41350" y="837140"/>
            <a:ext cx="4922536" cy="412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322422" y="2259875"/>
            <a:ext cx="39580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Следующий экспонат выставки - обязательный элемент снаряжения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солдата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году поисковый отряд передал на хранение в школьный музей каску, найденную на территории нашей станицы.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i.jpg"/>
          <p:cNvPicPr>
            <a:picLocks noChangeAspect="1"/>
          </p:cNvPicPr>
          <p:nvPr/>
        </p:nvPicPr>
        <p:blipFill>
          <a:blip r:embed="rId8"/>
          <a:srcRect l="15857" t="17214" r="8714" b="18071"/>
          <a:stretch>
            <a:fillRect/>
          </a:stretch>
        </p:blipFill>
        <p:spPr>
          <a:xfrm>
            <a:off x="9573201" y="4611189"/>
            <a:ext cx="2618799" cy="22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5625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5ED9C382-99DD-024C-A83B-4B0137F8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F70EF578-D991-6B43-986B-290992D5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6833141-04F4-8540-8E51-598C834BB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D3AB676-D932-D84F-AA1B-65790BD3E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92917DD8-263E-CE40-9E0F-97890EA77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5903809" y="182881"/>
            <a:ext cx="6288191" cy="5519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Выставка «Дорогами войны»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Рисунок 2" descr="C:\Documents and Settings\Юленька\Рабочий стол\Фото музей\CIMG6472.JPG"/>
          <p:cNvPicPr>
            <a:picLocks noChangeAspect="1" noChangeArrowheads="1"/>
          </p:cNvPicPr>
          <p:nvPr/>
        </p:nvPicPr>
        <p:blipFill>
          <a:blip r:embed="rId7">
            <a:lum bright="-30000" contrast="20000"/>
          </a:blip>
          <a:srcRect l="12295" r="14959"/>
          <a:stretch>
            <a:fillRect/>
          </a:stretch>
        </p:blipFill>
        <p:spPr bwMode="auto">
          <a:xfrm>
            <a:off x="653143" y="213973"/>
            <a:ext cx="3775165" cy="648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6178731" y="822960"/>
            <a:ext cx="5123970" cy="56170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Гардероб – честь и гордость казака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же в музее хранится подлинный наряд кубанского казака. В 1936 г. приказом НКО СССР №67 для казачьих частей была установлена особая форма одежды:</a:t>
            </a:r>
          </a:p>
          <a:p>
            <a:pPr marL="0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Черкеска (верхняя одежда) для кубанских казаков шилась из темно-синего сукна.</a:t>
            </a:r>
          </a:p>
          <a:p>
            <a:pPr marL="0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Бешмет(однобортная рубаха с застежкой на металлические крючки и петли) изготовлялся из красного сатина, с отрезным лифом, стоячим воротником.</a:t>
            </a:r>
          </a:p>
          <a:p>
            <a:pPr marL="0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Кубанка(головной убор) изготовлялась из черной мерлушки с суконным красным верхом .</a:t>
            </a:r>
          </a:p>
          <a:p>
            <a:pPr marL="0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Башлык(накидка) изготовлялся из приборного красного сукна.</a:t>
            </a:r>
          </a:p>
          <a:p>
            <a:pPr marL="0" indent="0" algn="just">
              <a:buNone/>
            </a:pPr>
            <a:endParaRPr lang="ru-RU" sz="2000" b="1" dirty="0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11286308" y="5818143"/>
            <a:ext cx="678180" cy="804726"/>
          </a:xfrm>
          <a:prstGeom prst="star5">
            <a:avLst/>
          </a:prstGeom>
          <a:gradFill rotWithShape="0">
            <a:gsLst>
              <a:gs pos="0">
                <a:srgbClr val="FF0000">
                  <a:gamma/>
                  <a:tint val="2000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93269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FA4385A3-A412-A644-8911-29CD81C4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B0D2A4F-73DE-644A-B2EE-E1196D2F5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9BFD895A-317A-0A42-87C4-AAC81A60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D677F700-331C-4346-97CC-09B508FD7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5626900" y="169817"/>
            <a:ext cx="6565100" cy="56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Выставка «Дорогами войны»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473939" y="1411600"/>
            <a:ext cx="5439387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Благодаря жителям станицы Ольгинкой в нашем музее хранятся вооружения военных лет:</a:t>
            </a:r>
          </a:p>
          <a:p>
            <a:pPr marL="0" indent="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Пистолет;</a:t>
            </a:r>
          </a:p>
          <a:p>
            <a:pPr marL="0" indent="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Кинжал;</a:t>
            </a:r>
          </a:p>
          <a:p>
            <a:pPr marL="0" indent="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Шашка;</a:t>
            </a:r>
          </a:p>
          <a:p>
            <a:pPr marL="0" indent="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Штык-нож.</a:t>
            </a:r>
          </a:p>
          <a:p>
            <a:pPr marL="0" indent="0" algn="ctr">
              <a:buNone/>
            </a:pPr>
            <a:endParaRPr lang="ru-RU" sz="1600" dirty="0" smtClean="0"/>
          </a:p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боевые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награды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напоминают о нашей военной истории, о борьбе с врагами Отечества.</a:t>
            </a: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25438-10.jpg"/>
          <p:cNvPicPr>
            <a:picLocks noChangeAspect="1"/>
          </p:cNvPicPr>
          <p:nvPr/>
        </p:nvPicPr>
        <p:blipFill>
          <a:blip r:embed="rId6">
            <a:lum bright="-10000" contrast="10000"/>
          </a:blip>
          <a:srcRect l="1873" t="29905" b="30286"/>
          <a:stretch>
            <a:fillRect/>
          </a:stretch>
        </p:blipFill>
        <p:spPr>
          <a:xfrm rot="5400000">
            <a:off x="-1685109" y="2063932"/>
            <a:ext cx="6858000" cy="273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20210906_145429.jpg"/>
          <p:cNvPicPr>
            <a:picLocks noChangeAspect="1"/>
          </p:cNvPicPr>
          <p:nvPr/>
        </p:nvPicPr>
        <p:blipFill>
          <a:blip r:embed="rId7" cstate="print">
            <a:lum bright="10000" contrast="10000"/>
          </a:blip>
          <a:srcRect l="-4323" t="18286" r="-1471" b="3450"/>
          <a:stretch>
            <a:fillRect/>
          </a:stretch>
        </p:blipFill>
        <p:spPr>
          <a:xfrm>
            <a:off x="2795453" y="796833"/>
            <a:ext cx="4049485" cy="224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20210906_145620.jpg"/>
          <p:cNvPicPr>
            <a:picLocks noChangeAspect="1"/>
          </p:cNvPicPr>
          <p:nvPr/>
        </p:nvPicPr>
        <p:blipFill>
          <a:blip r:embed="rId8" cstate="print">
            <a:lum bright="10000" contrast="10000"/>
          </a:blip>
          <a:srcRect l="5175" t="8413" r="6952" b="2254"/>
          <a:stretch>
            <a:fillRect/>
          </a:stretch>
        </p:blipFill>
        <p:spPr>
          <a:xfrm rot="5400000">
            <a:off x="3506347" y="3532473"/>
            <a:ext cx="2823637" cy="382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43507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304" y="-31750"/>
            <a:ext cx="12500304" cy="6921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982789" y="1534545"/>
            <a:ext cx="5342425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1600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901783" y="239661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400" b="1" dirty="0" smtClean="0"/>
              <a:t>Выставка «Дорогами войны»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94513" y="966650"/>
            <a:ext cx="69233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Особое внимание уделено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историиям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наших земляков: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Павел Дмитриевич Кича - кавалер трех орденов Славы .Во время Великой Отечественной войны он был разведчиком. Кича П.Д. участвовал в боях за освобождение Польши , закончил войну в Чехословакии.</a:t>
            </a:r>
          </a:p>
          <a:p>
            <a:pPr algn="ctr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Макар Никитович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Мазай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жил в ст.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Ольгинской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 20-летнем возрасте он стал рабочим на заводе «Ильича» в г. Мариуполе. Дважды устанавливал мировой рекорд по выплавке стали. Во время войны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Мазай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был расстрелян фашистами, так как отказался варить для них сталь.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Их имена носят улицы нашей станицы.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40991.oydu40.620.jpg"/>
          <p:cNvPicPr>
            <a:picLocks noChangeAspect="1"/>
          </p:cNvPicPr>
          <p:nvPr/>
        </p:nvPicPr>
        <p:blipFill>
          <a:blip r:embed="rId6"/>
          <a:srcRect l="48976"/>
          <a:stretch>
            <a:fillRect/>
          </a:stretch>
        </p:blipFill>
        <p:spPr>
          <a:xfrm>
            <a:off x="2586446" y="3391853"/>
            <a:ext cx="2481943" cy="3224547"/>
          </a:xfrm>
          <a:prstGeom prst="rect">
            <a:avLst/>
          </a:prstGeom>
        </p:spPr>
      </p:pic>
      <p:pic>
        <p:nvPicPr>
          <p:cNvPr id="14" name="Рисунок 13" descr="200px-Кича_Павел_Дмитриевич._(1914-1993)._Полный_кавалер_ордена_Славы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35" y="182881"/>
            <a:ext cx="2113167" cy="322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0563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756</Words>
  <Application>Microsoft Office PowerPoint</Application>
  <PresentationFormat>Произвольный</PresentationFormat>
  <Paragraphs>63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уч</cp:lastModifiedBy>
  <cp:revision>37</cp:revision>
  <dcterms:created xsi:type="dcterms:W3CDTF">2021-05-21T09:18:48Z</dcterms:created>
  <dcterms:modified xsi:type="dcterms:W3CDTF">2021-09-07T04:31:36Z</dcterms:modified>
</cp:coreProperties>
</file>